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9" r:id="rId5"/>
    <p:sldId id="258" r:id="rId6"/>
    <p:sldId id="260" r:id="rId7"/>
    <p:sldId id="261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EB3F85-87C3-693C-F487-85BDFC142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5CD55C-F6F8-CF82-4190-75A7B7022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5E2945-F662-828D-458D-D35F1FFD8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184F9A-CE30-989A-B795-0EFC8DEF0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73692D-BD77-0317-A098-32C587A39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193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FB4324-3A8C-74DE-FB57-CFB60BE7C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7FAE04-52AD-3BFC-252D-0C772804C8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BCC734-2B82-8092-B965-812BA9618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643558-7735-B855-E3C8-C94DFC723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85156F-0E8B-CC40-6A33-2E3560045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85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E634567-79DA-974B-042C-E75CC153B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E9AF2B-8EF0-9140-49AC-F7E30A5E7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C95955-3619-8357-C134-01C174383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19E594-4F1F-A1D7-9E35-9FDCE50A0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4D28F8-20AC-3C47-65C5-CCF64ACCA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93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A1869B-658B-7FF8-FA18-B83714633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053095-34DA-951B-B128-09A240A36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8FE914-23E4-FAC2-09FF-0BB6C49C5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E8CA91-6134-548C-427D-73347C329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977D4E-AE90-C41A-B6A9-531477551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480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810E6-DBE9-9237-1A19-7CE92100E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5BBFE1-047E-8E81-909E-A1EDDCD3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D6298F-E1D6-9671-E29A-266E7D78F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F27CA7-1D33-405D-2949-EA48200E6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9A352E-5879-5AF6-70FE-EF125FEEE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259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0103D8-B975-57BE-3911-D7A82B006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0A98CA-56DF-3C36-1C44-1E0B73F6E1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7F78786-383F-5DF7-F09E-3C656BF87E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C9F8EF-B2EB-5140-CF88-C7929532A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0E1CCD-EA21-ED4E-CB2C-41A0ECD59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55BC61-5236-142C-82A5-600DE93D4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919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2966F4-AEE4-3E23-730B-B4ED43BE4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7F2ABC-5465-3F91-4A59-CBBF705E7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2B03EA-15C4-90AD-35B8-E370C86BE5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F68231-D6EE-2EC7-ADC3-CCA882F0E2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DA0F9E4-E6CE-21D5-A87A-10C843E54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16A2552-9F28-E197-FEB0-ABE98E26F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CAAEF67-2677-0924-5701-05790A249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5BD7142-05E7-35F9-FFB6-704E9C3A3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884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89FA05-0AA2-2AB3-C68D-DCCA57E3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86AA162-C1F3-BEE2-2B22-5FC071FDA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BC5A2F0-0764-2CF1-0BCA-094EC4213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11DF87-FC9F-9D3F-8534-2FA2DA23F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952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9655472-2C8F-B0AD-47CA-E74797185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3EFFB4-DE42-D835-A75D-202105569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20C7DD-7A98-DF89-36D4-C12308E20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162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A60FD0-C009-1FA2-13CB-B97D86331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19C2B2-4874-4FEA-7A5B-2411F4271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738197-2EC5-7C51-89B2-A7BF1EB0FA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06F439-6D0B-7F18-F1AC-0989FA130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2FC5E5-601A-6396-7BFC-B26C3E8D0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2D6D1C-A60D-374A-ED95-41C844B8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625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79DCE0-18A0-FFE5-E54B-230DFECE9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44142A9-CAA9-B5E7-01DA-88C9CE883B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B159F4-6468-456D-6AFB-9856EBC30B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50F5E6-73AD-0F4F-550B-67F07AB69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AF9EFC-D8F8-FBE9-A1F6-D847D1670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860D5E-FE75-8A1E-6F6D-F4CCB72F1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42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F490E60-7828-FCC2-A91D-B58F3BA4B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385BB9-1FF0-FBE5-F308-AC6B04B91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2EB00A-81CA-62A3-5675-9EAC2EDC0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A50A1E-6799-4FAF-959D-7C528946DE27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F783CE-1FE7-651A-F389-02C7F0E623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24E39A-3B03-96CE-AE72-8D68053B27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6DD1-18FA-426A-9AB9-3DB3B6859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48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0B2C80-10A9-B6A1-4B2B-6DFFF5D04B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빅데이터 분석결과 시각화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</a:rPr>
            </a:b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5AF89D-9FBE-E668-7689-E95516A8A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9657" y="5202238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en-US" altLang="ko-KR" sz="1800" kern="0" spc="-10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AI</a:t>
            </a:r>
            <a:r>
              <a:rPr lang="ko-KR" altLang="en-US" sz="1800" kern="0" spc="-10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기반 스마트 제조공정 빅데이터 분석 시스템 개발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algn="r"/>
            <a:r>
              <a:rPr lang="en-US" altLang="ko-KR" sz="1800" dirty="0"/>
              <a:t>2022.10.31</a:t>
            </a:r>
          </a:p>
          <a:p>
            <a:pPr algn="r"/>
            <a:r>
              <a:rPr lang="ko-KR" altLang="en-US" sz="1800" dirty="0"/>
              <a:t>이신명</a:t>
            </a:r>
          </a:p>
        </p:txBody>
      </p:sp>
    </p:spTree>
    <p:extLst>
      <p:ext uri="{BB962C8B-B14F-4D97-AF65-F5344CB8AC3E}">
        <p14:creationId xmlns:p14="http://schemas.microsoft.com/office/powerpoint/2010/main" val="2676329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181300-2FF9-EC6E-4F6E-5D814566A183}"/>
              </a:ext>
            </a:extLst>
          </p:cNvPr>
          <p:cNvSpPr txBox="1"/>
          <p:nvPr/>
        </p:nvSpPr>
        <p:spPr>
          <a:xfrm>
            <a:off x="0" y="0"/>
            <a:ext cx="4465122" cy="47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장고로 게시판을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구현하시오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3F41F11-4AAC-239B-2541-1AFA01E72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16" y="521649"/>
            <a:ext cx="12004546" cy="29073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288991D-7436-1783-1376-9FE54FA65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26220"/>
            <a:ext cx="6023590" cy="323099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166EDCF-1E9C-781C-EF8F-AE12B611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089" y="3526220"/>
            <a:ext cx="6023590" cy="3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306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FB7817-ABFF-3FC5-060F-2E4B65F42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4" y="374075"/>
            <a:ext cx="2510721" cy="58219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7800B5F-BB34-4DDA-05C5-07495BE2A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7262" y="374075"/>
            <a:ext cx="2686628" cy="442355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3D3E153-0EF8-80A4-3465-935A119D1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7262" y="4797633"/>
            <a:ext cx="2686628" cy="139834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B7DA0B6-8D60-56EA-A3DA-29B5CABB8C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3890" y="374075"/>
            <a:ext cx="3303760" cy="582190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00AEF60-4EB5-B6C1-1419-C05BF46AC3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9396" y="374075"/>
            <a:ext cx="3303760" cy="58219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4FD773B-EACF-0E66-277D-17EC3A6BD1FA}"/>
              </a:ext>
            </a:extLst>
          </p:cNvPr>
          <p:cNvSpPr txBox="1"/>
          <p:nvPr/>
        </p:nvSpPr>
        <p:spPr>
          <a:xfrm>
            <a:off x="224794" y="0"/>
            <a:ext cx="385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views.py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0192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065965-9847-B1DE-18ED-74EE845F1ED7}"/>
              </a:ext>
            </a:extLst>
          </p:cNvPr>
          <p:cNvSpPr txBox="1"/>
          <p:nvPr/>
        </p:nvSpPr>
        <p:spPr>
          <a:xfrm>
            <a:off x="0" y="0"/>
            <a:ext cx="6092042" cy="916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2. 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날씨정보를 크롤링하여 시각화를 구현한다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.(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mysql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사용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)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R="0" lvl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E7826CA-6F44-5A83-7872-67B925D81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1342" y="3429001"/>
            <a:ext cx="5797734" cy="326365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2E53140-750B-7CD0-1AC3-9EC8D073C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07" y="861474"/>
            <a:ext cx="4755275" cy="229193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2630783-0808-5A9E-597A-34A7E0377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7" y="3153413"/>
            <a:ext cx="4755275" cy="367542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16E1CAA-A2A6-13B6-087B-A28AFF3CB1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1341" y="841519"/>
            <a:ext cx="4319255" cy="25141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9217DF2-C1F7-9810-858A-CFE38FAA4251}"/>
              </a:ext>
            </a:extLst>
          </p:cNvPr>
          <p:cNvSpPr txBox="1"/>
          <p:nvPr/>
        </p:nvSpPr>
        <p:spPr>
          <a:xfrm>
            <a:off x="0" y="492142"/>
            <a:ext cx="385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bigdataProcess.py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2C84D0-226E-FF1F-C74D-2B2CDDE1DF85}"/>
              </a:ext>
            </a:extLst>
          </p:cNvPr>
          <p:cNvSpPr txBox="1"/>
          <p:nvPr/>
        </p:nvSpPr>
        <p:spPr>
          <a:xfrm>
            <a:off x="6022901" y="489406"/>
            <a:ext cx="385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views.py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0074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EEC26D-9E0B-3A81-E77C-CB5A1D8222CB}"/>
              </a:ext>
            </a:extLst>
          </p:cNvPr>
          <p:cNvSpPr txBox="1"/>
          <p:nvPr/>
        </p:nvSpPr>
        <p:spPr>
          <a:xfrm>
            <a:off x="0" y="0"/>
            <a:ext cx="6092042" cy="916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3. 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지도를 시각화 구현한다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R="0" lvl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B6CC9B6-B5D5-AAB0-3725-91AAB9F31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636" y="2672754"/>
            <a:ext cx="5877409" cy="330053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6DA5C67-778E-D965-8424-5928CB53D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06" y="958445"/>
            <a:ext cx="5038964" cy="56308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F8F7789-E12F-5063-58DE-B19C37E3B7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273" y="958446"/>
            <a:ext cx="5038965" cy="9615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E39C8C8-68EC-9AB8-82E5-6FA1FCFA332A}"/>
              </a:ext>
            </a:extLst>
          </p:cNvPr>
          <p:cNvSpPr txBox="1"/>
          <p:nvPr/>
        </p:nvSpPr>
        <p:spPr>
          <a:xfrm>
            <a:off x="138207" y="589114"/>
            <a:ext cx="385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bigdataProcess.py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CF5C0B-63BC-4BD5-C132-219C92E14F94}"/>
              </a:ext>
            </a:extLst>
          </p:cNvPr>
          <p:cNvSpPr txBox="1"/>
          <p:nvPr/>
        </p:nvSpPr>
        <p:spPr>
          <a:xfrm>
            <a:off x="5987274" y="589114"/>
            <a:ext cx="385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views.py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0065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182F26A-A3EB-627B-87F2-6120D634BF5C}"/>
              </a:ext>
            </a:extLst>
          </p:cNvPr>
          <p:cNvSpPr txBox="1"/>
          <p:nvPr/>
        </p:nvSpPr>
        <p:spPr>
          <a:xfrm>
            <a:off x="990" y="0"/>
            <a:ext cx="6095010" cy="473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4. 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워드클라우드를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시각화 구현한다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21E1AB8-AFD6-E5AB-3EC1-E1288287C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498" y="2606634"/>
            <a:ext cx="5272779" cy="307758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53C93D4-DF70-3A9B-1310-F3AFF8079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274" y="949591"/>
            <a:ext cx="5465035" cy="121015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DE2513D-F782-D328-C66C-A4A9ABEF0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7" y="949591"/>
            <a:ext cx="5386475" cy="50335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EA7FDB-12D0-EF62-661A-ADC746217914}"/>
              </a:ext>
            </a:extLst>
          </p:cNvPr>
          <p:cNvSpPr txBox="1"/>
          <p:nvPr/>
        </p:nvSpPr>
        <p:spPr>
          <a:xfrm>
            <a:off x="138207" y="589114"/>
            <a:ext cx="385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bigdataProcess.py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43822C-C597-3EED-5800-E1AAFB968863}"/>
              </a:ext>
            </a:extLst>
          </p:cNvPr>
          <p:cNvSpPr txBox="1"/>
          <p:nvPr/>
        </p:nvSpPr>
        <p:spPr>
          <a:xfrm>
            <a:off x="5987274" y="589114"/>
            <a:ext cx="385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views.py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0979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65F73C-E6A0-C0C5-417D-43DB7FC21B7A}"/>
              </a:ext>
            </a:extLst>
          </p:cNvPr>
          <p:cNvSpPr txBox="1"/>
          <p:nvPr/>
        </p:nvSpPr>
        <p:spPr>
          <a:xfrm>
            <a:off x="-1" y="0"/>
            <a:ext cx="7404265" cy="473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5. 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자유 주제를 선정하여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Nav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에 항목을 추가하여 시각화를 구현한다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636DABD-A481-98DD-ADD8-8B5EC0D41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274" y="3308100"/>
            <a:ext cx="6066518" cy="35499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A5A45E5-E45A-50C7-589B-A54225A61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274" y="997387"/>
            <a:ext cx="6001654" cy="183183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6C15830-CED0-2970-4790-04B8B3DE5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07" y="997387"/>
            <a:ext cx="3917215" cy="57359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68DBE60-60AA-8323-AAD0-8BC465089795}"/>
              </a:ext>
            </a:extLst>
          </p:cNvPr>
          <p:cNvSpPr txBox="1"/>
          <p:nvPr/>
        </p:nvSpPr>
        <p:spPr>
          <a:xfrm>
            <a:off x="138207" y="589114"/>
            <a:ext cx="385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bigdataProcess.py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6F41BC-26EA-86CC-493A-372CCFFDAA98}"/>
              </a:ext>
            </a:extLst>
          </p:cNvPr>
          <p:cNvSpPr txBox="1"/>
          <p:nvPr/>
        </p:nvSpPr>
        <p:spPr>
          <a:xfrm>
            <a:off x="5987274" y="589114"/>
            <a:ext cx="385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views.py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1331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78</Words>
  <Application>Microsoft Office PowerPoint</Application>
  <PresentationFormat>와이드스크린</PresentationFormat>
  <Paragraphs>18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함초롬바탕</vt:lpstr>
      <vt:lpstr>Arial</vt:lpstr>
      <vt:lpstr>Office 테마</vt:lpstr>
      <vt:lpstr>빅데이터 분석결과 시각화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빅데이터 분석결과 시각화 </dc:title>
  <dc:creator>이 신명</dc:creator>
  <cp:lastModifiedBy>이 신명</cp:lastModifiedBy>
  <cp:revision>1</cp:revision>
  <dcterms:created xsi:type="dcterms:W3CDTF">2022-10-31T06:40:47Z</dcterms:created>
  <dcterms:modified xsi:type="dcterms:W3CDTF">2022-10-31T06:46:40Z</dcterms:modified>
</cp:coreProperties>
</file>

<file path=docProps/thumbnail.jpeg>
</file>